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93" r:id="rId4"/>
    <p:sldId id="258" r:id="rId5"/>
    <p:sldId id="284" r:id="rId6"/>
    <p:sldId id="285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3: </a:t>
            </a:r>
            <a:br>
              <a:rPr lang="fr-FR" sz="3600" dirty="0" smtClean="0"/>
            </a:br>
            <a:r>
              <a:rPr lang="fr-FR" sz="3600" dirty="0" smtClean="0"/>
              <a:t>Nombres décimaux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3: </a:t>
            </a:r>
            <a:r>
              <a:rPr lang="fr-FR" dirty="0"/>
              <a:t>Nombres décimaux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393" y="125980"/>
            <a:ext cx="2904085" cy="26961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856" y="2895600"/>
            <a:ext cx="1121163" cy="14407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793" y="2373823"/>
            <a:ext cx="1164977" cy="20628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604" y="3009900"/>
            <a:ext cx="1532549" cy="1430592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9926">
            <a:off x="5942182" y="3196524"/>
            <a:ext cx="1783090" cy="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267194" y="4552558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4,90 </a:t>
            </a:r>
            <a:r>
              <a:rPr lang="fr-FR" sz="2400" dirty="0" smtClean="0"/>
              <a:t>‎€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925793" y="4552558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  <a:r>
              <a:rPr lang="en-US" sz="2400" dirty="0" smtClean="0"/>
              <a:t>,09 </a:t>
            </a:r>
            <a:r>
              <a:rPr lang="fr-FR" sz="2400" dirty="0" smtClean="0"/>
              <a:t>‎€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721668" y="4552558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2,97 </a:t>
            </a:r>
            <a:r>
              <a:rPr lang="fr-FR" sz="2400" dirty="0" smtClean="0"/>
              <a:t>‎€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465429" y="4552558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1,16 </a:t>
            </a:r>
            <a:r>
              <a:rPr lang="fr-FR" sz="2400" dirty="0" smtClean="0"/>
              <a:t>‎€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267194" y="5505594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5 </a:t>
            </a:r>
            <a:r>
              <a:rPr lang="fr-FR" sz="2400" dirty="0" smtClean="0">
                <a:solidFill>
                  <a:schemeClr val="accent2"/>
                </a:solidFill>
              </a:rPr>
              <a:t>‎€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67368" y="5505594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1 </a:t>
            </a:r>
            <a:r>
              <a:rPr lang="fr-FR" sz="2400" dirty="0" smtClean="0">
                <a:solidFill>
                  <a:schemeClr val="accent2"/>
                </a:solidFill>
              </a:rPr>
              <a:t>‎€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21668" y="5486141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3 </a:t>
            </a:r>
            <a:r>
              <a:rPr lang="fr-FR" sz="2400" dirty="0" smtClean="0">
                <a:solidFill>
                  <a:schemeClr val="accent2"/>
                </a:solidFill>
              </a:rPr>
              <a:t>‎€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65429" y="5485882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1 </a:t>
            </a:r>
            <a:r>
              <a:rPr lang="fr-FR" sz="2400" dirty="0" smtClean="0">
                <a:solidFill>
                  <a:schemeClr val="accent2"/>
                </a:solidFill>
              </a:rPr>
              <a:t>‎€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Ordre de grandeur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47040">
            <a:off x="7934704" y="3805556"/>
            <a:ext cx="1818229" cy="903287"/>
          </a:xfrm>
          <a:prstGeom prst="rect">
            <a:avLst/>
          </a:prstGeom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8297806" y="3982189"/>
            <a:ext cx="1820568" cy="9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30259">
            <a:off x="8767705" y="4278868"/>
            <a:ext cx="1611646" cy="91503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791321">
            <a:off x="9054433" y="4412462"/>
            <a:ext cx="1967992" cy="10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Ordre de grandeur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8389393" cy="1323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Pour obtenir un </a:t>
            </a:r>
            <a:r>
              <a:rPr lang="fr-FR" sz="2000" b="1" dirty="0" smtClean="0">
                <a:solidFill>
                  <a:schemeClr val="accent2"/>
                </a:solidFill>
              </a:rPr>
              <a:t>ordre de grandeur </a:t>
            </a:r>
            <a:r>
              <a:rPr lang="fr-FR" sz="2000" dirty="0" smtClean="0"/>
              <a:t>du résultat d’une opération, </a:t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0070C0"/>
                </a:solidFill>
              </a:rPr>
              <a:t>on remplace les nombres</a:t>
            </a:r>
            <a:r>
              <a:rPr lang="fr-FR" sz="2000" dirty="0" smtClean="0"/>
              <a:t> qui interviennent dans cette opération par des nombres proches mais </a:t>
            </a:r>
            <a:r>
              <a:rPr lang="fr-FR" sz="2000" b="1" dirty="0" smtClean="0">
                <a:solidFill>
                  <a:srgbClr val="FF0000"/>
                </a:solidFill>
              </a:rPr>
              <a:t>plus simples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/>
              <p:cNvSpPr txBox="1">
                <a:spLocks/>
              </p:cNvSpPr>
              <p:nvPr/>
            </p:nvSpPr>
            <p:spPr>
              <a:xfrm>
                <a:off x="2828107" y="3090862"/>
                <a:ext cx="3366632" cy="29299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400" dirty="0" smtClean="0"/>
                  <a:t>Exemples: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𝟒𝟗𝟖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𝟓𝟏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𝟗𝟗</m:t>
                    </m:r>
                  </m:oMath>
                </a14:m>
                <a:endParaRPr lang="fr-FR" sz="2000" b="1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𝟐𝟐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𝟗𝟗</m:t>
                    </m:r>
                  </m:oMath>
                </a14:m>
                <a:endParaRPr lang="fr-FR" sz="2000" b="1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𝟏𝟗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𝟒𝟎𝟏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𝟓𝟏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107" y="3090862"/>
                <a:ext cx="3366632" cy="2929944"/>
              </a:xfrm>
              <a:prstGeom prst="rect">
                <a:avLst/>
              </a:prstGeom>
              <a:blipFill rotWithShape="0">
                <a:blip r:embed="rId3"/>
                <a:stretch>
                  <a:fillRect l="-1449" t="-16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7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19 page 21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17" y="1373030"/>
            <a:ext cx="5337100" cy="33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21 page 21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224" y="1930400"/>
            <a:ext cx="5921174" cy="31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Calculer une expression numérique</a:t>
            </a:r>
            <a:endParaRPr lang="fr-FR" dirty="0"/>
          </a:p>
        </p:txBody>
      </p:sp>
      <p:pic>
        <p:nvPicPr>
          <p:cNvPr id="15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92</Words>
  <Application>Microsoft Office PowerPoint</Application>
  <PresentationFormat>Grand écran</PresentationFormat>
  <Paragraphs>24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Trebuchet MS</vt:lpstr>
      <vt:lpstr>Wingdings 3</vt:lpstr>
      <vt:lpstr>Facette</vt:lpstr>
      <vt:lpstr>Cinquième Chapitre 3:  Nombres décimaux</vt:lpstr>
      <vt:lpstr>Chapitre 3: Nombres décimaux</vt:lpstr>
      <vt:lpstr>I. Ordre de grandeur</vt:lpstr>
      <vt:lpstr>I. Ordre de grandeur</vt:lpstr>
      <vt:lpstr>Exercice 19 page 21</vt:lpstr>
      <vt:lpstr>Exercice 21 page 21</vt:lpstr>
      <vt:lpstr>II. Calculer une expression numérique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86</cp:revision>
  <dcterms:created xsi:type="dcterms:W3CDTF">2016-06-28T13:11:46Z</dcterms:created>
  <dcterms:modified xsi:type="dcterms:W3CDTF">2016-10-06T16:30:48Z</dcterms:modified>
</cp:coreProperties>
</file>