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93" r:id="rId4"/>
    <p:sldId id="317" r:id="rId5"/>
    <p:sldId id="374" r:id="rId6"/>
    <p:sldId id="391" r:id="rId7"/>
    <p:sldId id="376" r:id="rId8"/>
    <p:sldId id="377" r:id="rId9"/>
    <p:sldId id="299" r:id="rId10"/>
    <p:sldId id="392" r:id="rId11"/>
    <p:sldId id="367" r:id="rId12"/>
    <p:sldId id="404" r:id="rId13"/>
    <p:sldId id="393" r:id="rId14"/>
    <p:sldId id="407" r:id="rId15"/>
    <p:sldId id="395" r:id="rId16"/>
    <p:sldId id="396" r:id="rId17"/>
    <p:sldId id="397" r:id="rId18"/>
    <p:sldId id="398" r:id="rId19"/>
    <p:sldId id="399" r:id="rId20"/>
    <p:sldId id="400" r:id="rId21"/>
    <p:sldId id="406" r:id="rId22"/>
    <p:sldId id="405" r:id="rId23"/>
    <p:sldId id="276" r:id="rId24"/>
    <p:sldId id="370" r:id="rId25"/>
    <p:sldId id="401" r:id="rId26"/>
    <p:sldId id="357" r:id="rId27"/>
    <p:sldId id="402" r:id="rId28"/>
    <p:sldId id="40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12/05/2017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12/05/2017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12/05/2017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12/05/2017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12/05/2017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12/05/2017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12/05/2017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13: </a:t>
            </a:r>
            <a:br>
              <a:rPr lang="fr-FR" sz="3600" dirty="0" smtClean="0"/>
            </a:br>
            <a:r>
              <a:rPr lang="fr-FR" sz="3600" dirty="0" smtClean="0"/>
              <a:t>Nombres Relatifs 2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Addition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2. Règle: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La somme de deux nombres relatifs de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signes contraires</a:t>
                </a:r>
                <a:r>
                  <a:rPr lang="fr-FR" sz="2000" dirty="0" smtClean="0"/>
                  <a:t>:</a:t>
                </a:r>
              </a:p>
              <a:p>
                <a:pPr lvl="1"/>
                <a:r>
                  <a:rPr lang="fr-FR" sz="2000" dirty="0"/>
                  <a:t>a</a:t>
                </a:r>
                <a:r>
                  <a:rPr lang="fr-FR" sz="2000" dirty="0" smtClean="0"/>
                  <a:t> pour signe le signe du nombre qui a la plus grande distance à zéro;</a:t>
                </a:r>
              </a:p>
              <a:p>
                <a:pPr lvl="1"/>
                <a:r>
                  <a:rPr lang="fr-FR" sz="2000" dirty="0"/>
                  <a:t>a</a:t>
                </a:r>
                <a:r>
                  <a:rPr lang="fr-FR" sz="2000" dirty="0" smtClean="0"/>
                  <a:t> pour distance à zéro la différence des distances à zéro.</a:t>
                </a:r>
                <a:r>
                  <a:rPr lang="fr-FR" sz="1800" dirty="0" smtClean="0"/>
                  <a:t> </a:t>
                </a:r>
              </a:p>
              <a:p>
                <a:pPr lvl="1"/>
                <a:endParaRPr lang="fr-FR" sz="2400" dirty="0"/>
              </a:p>
              <a:p>
                <a:r>
                  <a:rPr lang="fr-FR" sz="2000" dirty="0" smtClean="0"/>
                  <a:t>Exemples: </a:t>
                </a:r>
                <a:endParaRPr lang="fr-FR" dirty="0" smtClean="0"/>
              </a:p>
              <a:p>
                <a:pPr lvl="1"/>
                <a:r>
                  <a:rPr lang="en-US" sz="2000" b="1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fr-FR" b="1" dirty="0" smtClean="0"/>
              </a:p>
              <a:p>
                <a:pPr lvl="1"/>
                <a:endParaRPr lang="en-US" b="1" dirty="0"/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fr-FR" sz="2600" b="1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5752151"/>
                  </p:ext>
                </p:extLst>
              </p:nvPr>
            </p:nvGraphicFramePr>
            <p:xfrm>
              <a:off x="353324" y="1498132"/>
              <a:ext cx="10401111" cy="47257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67037"/>
                    <a:gridCol w="3467037"/>
                    <a:gridCol w="3467037"/>
                  </a:tblGrid>
                  <a:tr h="236289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𝑨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 (−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+ 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+( 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𝟏𝟑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6289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𝟐𝟑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𝑬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+(−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𝟑𝟕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5752151"/>
                  </p:ext>
                </p:extLst>
              </p:nvPr>
            </p:nvGraphicFramePr>
            <p:xfrm>
              <a:off x="353324" y="1498132"/>
              <a:ext cx="10401111" cy="47257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67037"/>
                    <a:gridCol w="3467037"/>
                    <a:gridCol w="3467037"/>
                  </a:tblGrid>
                  <a:tr h="23628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6" t="-258" r="-200527" b="-100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258" r="-100175" b="-100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351" t="-258" r="-351" b="-100773"/>
                          </a:stretch>
                        </a:blipFill>
                      </a:tcPr>
                    </a:tc>
                  </a:tr>
                  <a:tr h="23628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6" t="-100258" r="-200527" b="-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100258" r="-100175" b="-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351" t="-100258" r="-351" b="-7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24 et 25 page 41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4" y="1568286"/>
            <a:ext cx="3524534" cy="41684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67" y="2147709"/>
            <a:ext cx="2694235" cy="35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Soustraction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Règle: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Pour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soustraire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un nombre relatif,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on ajoute son opposé</a:t>
                </a:r>
                <a:r>
                  <a:rPr lang="fr-FR" sz="2000" dirty="0" smtClean="0"/>
                  <a:t>. </a:t>
                </a:r>
                <a:endParaRPr lang="fr-FR" sz="1800" dirty="0" smtClean="0"/>
              </a:p>
              <a:p>
                <a:pPr lvl="1"/>
                <a:endParaRPr lang="fr-FR" sz="2400" dirty="0"/>
              </a:p>
              <a:p>
                <a:r>
                  <a:rPr lang="fr-FR" sz="2000" dirty="0" smtClean="0"/>
                  <a:t>Exemples: </a:t>
                </a:r>
                <a:endParaRPr lang="fr-FR" dirty="0" smtClean="0"/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b="1" dirty="0" smtClean="0"/>
              </a:p>
              <a:p>
                <a:pPr lvl="1"/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endParaRPr lang="fr-FR" sz="2600" b="1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756849" y="3418463"/>
                <a:ext cx="3807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849" y="3418463"/>
                <a:ext cx="380772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357350" y="4321090"/>
                <a:ext cx="38077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50" y="4321090"/>
                <a:ext cx="380772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8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Soustraction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Exemples</a:t>
                </a:r>
                <a:r>
                  <a:rPr lang="fr-FR" sz="2000" dirty="0" smtClean="0"/>
                  <a:t>: </a:t>
                </a:r>
                <a:endParaRPr lang="fr-FR" dirty="0" smtClean="0"/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600" b="1" i="0" dirty="0" smtClean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fr-FR" sz="26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6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fr-FR" sz="26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6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sz="2600" b="1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2600" b="1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6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600" b="1" i="0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fr-FR" sz="2600" b="1" i="0" dirty="0" smtClean="0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600" b="1" i="0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600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 smtClean="0"/>
              </a:p>
              <a:p>
                <a:pPr lvl="1"/>
                <a:endParaRPr lang="en-US" b="1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2104687" y="2951140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87" y="2951140"/>
                <a:ext cx="5862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2621280" y="2032292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516962" y="2049710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930763" y="2038805"/>
            <a:ext cx="530075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975668" y="2064720"/>
            <a:ext cx="530075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2484903" y="2951140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03" y="2951140"/>
                <a:ext cx="58626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2819303" y="2945103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03" y="2945103"/>
                <a:ext cx="586261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78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3823663" y="2941723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63" y="2941723"/>
                <a:ext cx="586261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88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4801896" y="2941723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896" y="2941723"/>
                <a:ext cx="5862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165315" y="2955745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15" y="2955745"/>
                <a:ext cx="5862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1422971" y="2957534"/>
                <a:ext cx="850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71" y="2957534"/>
                <a:ext cx="85030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1417135" y="3785363"/>
                <a:ext cx="5131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3785363"/>
                <a:ext cx="513171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colade ouvrante 4"/>
          <p:cNvSpPr/>
          <p:nvPr/>
        </p:nvSpPr>
        <p:spPr>
          <a:xfrm rot="16200000">
            <a:off x="2521296" y="3769548"/>
            <a:ext cx="391886" cy="109695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ouvrante 23"/>
          <p:cNvSpPr/>
          <p:nvPr/>
        </p:nvSpPr>
        <p:spPr>
          <a:xfrm rot="16200000">
            <a:off x="4577469" y="3221857"/>
            <a:ext cx="391886" cy="21923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1417135" y="4589074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4589074"/>
                <a:ext cx="856142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/>
              <p:cNvSpPr txBox="1"/>
              <p:nvPr/>
            </p:nvSpPr>
            <p:spPr>
              <a:xfrm>
                <a:off x="2289168" y="4589074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168" y="4589074"/>
                <a:ext cx="85614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/>
              <p:cNvSpPr txBox="1"/>
              <p:nvPr/>
            </p:nvSpPr>
            <p:spPr>
              <a:xfrm>
                <a:off x="3220234" y="4589074"/>
                <a:ext cx="516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34" y="4589074"/>
                <a:ext cx="51604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/>
              <p:cNvSpPr txBox="1"/>
              <p:nvPr/>
            </p:nvSpPr>
            <p:spPr>
              <a:xfrm>
                <a:off x="4091578" y="4545817"/>
                <a:ext cx="516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78" y="4545817"/>
                <a:ext cx="516043" cy="523220"/>
              </a:xfrm>
              <a:prstGeom prst="rect">
                <a:avLst/>
              </a:prstGeom>
              <a:blipFill rotWithShape="0">
                <a:blip r:embed="rId14"/>
                <a:stretch>
                  <a:fillRect r="-1035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1417134" y="5329323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4" y="5329323"/>
                <a:ext cx="856142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2293841" y="5344426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41" y="5344426"/>
                <a:ext cx="856142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23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4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5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en-US" dirty="0" smtClean="0"/>
              <a:t>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926530" y="1456643"/>
              <a:ext cx="10401111" cy="47257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67037"/>
                    <a:gridCol w="3467037"/>
                    <a:gridCol w="3467037"/>
                  </a:tblGrid>
                  <a:tr h="236289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𝑮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−(−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𝑰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𝟏𝟏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62896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𝑱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𝟒𝟔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𝟏𝟎𝟕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𝑲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𝑳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𝟏𝟏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−(−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𝟏𝟏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926530" y="1456643"/>
              <a:ext cx="10401111" cy="472579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67037"/>
                    <a:gridCol w="3467037"/>
                    <a:gridCol w="3467037"/>
                  </a:tblGrid>
                  <a:tr h="23628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6" t="-257" r="-200527" b="-1002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257" r="-100175" b="-1002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351" t="-257" r="-351" b="-100257"/>
                          </a:stretch>
                        </a:blipFill>
                      </a:tcPr>
                    </a:tc>
                  </a:tr>
                  <a:tr h="23628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76" t="-100515" r="-200527" b="-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100515" r="-100175" b="-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351" t="-100515" r="-351" b="-5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9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en-US" dirty="0" smtClean="0"/>
              <a:t>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35643"/>
              </p:ext>
            </p:extLst>
          </p:nvPr>
        </p:nvGraphicFramePr>
        <p:xfrm>
          <a:off x="3418930" y="2470765"/>
          <a:ext cx="3805570" cy="210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3" imgW="1457143" imgH="809738" progId="Paint.Picture">
                  <p:embed/>
                </p:oleObj>
              </mc:Choice>
              <mc:Fallback>
                <p:oleObj name="Bitmap Image" r:id="rId3" imgW="1457143" imgH="80973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930" y="2470765"/>
                        <a:ext cx="3805570" cy="210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2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en-US" dirty="0" smtClean="0"/>
              <a:t>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57584"/>
              </p:ext>
            </p:extLst>
          </p:nvPr>
        </p:nvGraphicFramePr>
        <p:xfrm>
          <a:off x="677334" y="2308764"/>
          <a:ext cx="4251827" cy="206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3" imgW="1971950" imgH="952633" progId="Paint.Picture">
                  <p:embed/>
                </p:oleObj>
              </mc:Choice>
              <mc:Fallback>
                <p:oleObj name="Bitmap Image" r:id="rId3" imgW="1971950" imgH="952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4" y="2308764"/>
                        <a:ext cx="4251827" cy="2066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015334"/>
              </p:ext>
            </p:extLst>
          </p:nvPr>
        </p:nvGraphicFramePr>
        <p:xfrm>
          <a:off x="5336275" y="2142191"/>
          <a:ext cx="4672173" cy="226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Bitmap Image" r:id="rId5" imgW="1952898" imgH="942857" progId="Paint.Picture">
                  <p:embed/>
                </p:oleObj>
              </mc:Choice>
              <mc:Fallback>
                <p:oleObj name="Bitmap Image" r:id="rId5" imgW="1952898" imgH="9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275" y="2142191"/>
                        <a:ext cx="4672173" cy="2260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3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r>
              <a:rPr lang="en-US" dirty="0" smtClean="0"/>
              <a:t> 1: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17114"/>
              </p:ext>
            </p:extLst>
          </p:nvPr>
        </p:nvGraphicFramePr>
        <p:xfrm>
          <a:off x="102704" y="2729552"/>
          <a:ext cx="8980226" cy="83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3" imgW="6058746" imgH="561905" progId="Paint.Picture">
                  <p:embed/>
                </p:oleObj>
              </mc:Choice>
              <mc:Fallback>
                <p:oleObj name="Bitmap Image" r:id="rId3" imgW="6058746" imgH="5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04" y="2729552"/>
                        <a:ext cx="8980226" cy="833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405" y="609599"/>
            <a:ext cx="2857546" cy="48085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146" y="1381291"/>
            <a:ext cx="1000125" cy="1390650"/>
          </a:xfrm>
          <a:prstGeom prst="rect">
            <a:avLst/>
          </a:prstGeom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67" y="2355301"/>
            <a:ext cx="710075" cy="8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8787" y="2355301"/>
            <a:ext cx="636540" cy="8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40443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43 -0.00023 L -0.17435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5 -0.00023 L 0.23086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86 -0.00232 L -1.66667E-6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2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            +            +            +            +…+</m:t>
                    </m:r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624083" y="2012289"/>
            <a:ext cx="873457" cy="77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715903" y="2012289"/>
            <a:ext cx="873457" cy="7761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07723" y="2012289"/>
            <a:ext cx="873457" cy="7761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899543" y="2012289"/>
            <a:ext cx="873457" cy="7761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581808" y="2012289"/>
            <a:ext cx="1497670" cy="7761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364778" y="3123698"/>
                <a:ext cx="1241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78" y="3123698"/>
                <a:ext cx="124194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470244" y="3127946"/>
                <a:ext cx="1241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44" y="3127946"/>
                <a:ext cx="12419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616653" y="3153601"/>
                <a:ext cx="1241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653" y="3153601"/>
                <a:ext cx="124194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694823" y="3154568"/>
                <a:ext cx="1241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823" y="3154568"/>
                <a:ext cx="124194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460435" y="3140920"/>
                <a:ext cx="1241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35" y="3140920"/>
                <a:ext cx="124194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8" grpId="0"/>
      <p:bldP spid="1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13: Nombres Relatifs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62 page 45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76" y="1203206"/>
            <a:ext cx="6353016" cy="48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88 page 48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4" y="1625510"/>
            <a:ext cx="4464171" cy="3155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91" y="1381756"/>
            <a:ext cx="3806054" cy="39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71 page 46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21431"/>
                <a:ext cx="8596668" cy="431993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21431"/>
                <a:ext cx="8596668" cy="4319931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7055893" y="951990"/>
                <a:ext cx="12555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 )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3" y="951990"/>
                <a:ext cx="125559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55892" y="951990"/>
                <a:ext cx="12555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    ) 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2" y="951990"/>
                <a:ext cx="1255593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1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417 L -0.4599 0.08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)=…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8964851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8964851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L’expression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312680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positive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négative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nulle</a:t>
                          </a:r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Impossible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 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calculer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312680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positive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négative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nulle</a:t>
                          </a:r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4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70819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70819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</m:d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 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0240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0240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M. </a:t>
            </a:r>
            <a:r>
              <a:rPr lang="fr-FR" sz="2400" dirty="0" err="1" smtClean="0"/>
              <a:t>Felt</a:t>
            </a:r>
            <a:r>
              <a:rPr lang="fr-FR" sz="2400" dirty="0" smtClean="0"/>
              <a:t> avait 17 ans.</a:t>
            </a:r>
            <a:br>
              <a:rPr lang="fr-FR" sz="2400" dirty="0" smtClean="0"/>
            </a:br>
            <a:r>
              <a:rPr lang="fr-FR" sz="2400" dirty="0" smtClean="0"/>
              <a:t>Quel âge a-t-il en 2017 ?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53191"/>
                  </p:ext>
                </p:extLst>
              </p:nvPr>
            </p:nvGraphicFramePr>
            <p:xfrm>
              <a:off x="1146003" y="4948636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Il est vieux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653191"/>
                  </p:ext>
                </p:extLst>
              </p:nvPr>
            </p:nvGraphicFramePr>
            <p:xfrm>
              <a:off x="1146003" y="4948636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0667" r="-3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0667" r="-200761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0667" r="-10025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Il est vieux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75" y="81887"/>
            <a:ext cx="6570365" cy="368971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38" y="1104901"/>
            <a:ext cx="16002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L’abscisse du point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264588"/>
                  </p:ext>
                </p:extLst>
              </p:nvPr>
            </p:nvGraphicFramePr>
            <p:xfrm>
              <a:off x="1023173" y="4500699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264588"/>
                  </p:ext>
                </p:extLst>
              </p:nvPr>
            </p:nvGraphicFramePr>
            <p:xfrm>
              <a:off x="1023173" y="4500699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126" y="3134762"/>
            <a:ext cx="8239125" cy="1076325"/>
          </a:xfrm>
          <a:prstGeom prst="rect">
            <a:avLst/>
          </a:prstGeom>
        </p:spPr>
      </p:pic>
      <p:cxnSp>
        <p:nvCxnSpPr>
          <p:cNvPr id="10" name="Connecteur droit 9"/>
          <p:cNvCxnSpPr>
            <a:stCxn id="9" idx="1"/>
          </p:cNvCxnSpPr>
          <p:nvPr/>
        </p:nvCxnSpPr>
        <p:spPr>
          <a:xfrm>
            <a:off x="1205126" y="3672925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5063319" y="3536556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531056" y="382137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3821372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/>
          <p:cNvCxnSpPr/>
          <p:nvPr/>
        </p:nvCxnSpPr>
        <p:spPr>
          <a:xfrm flipV="1">
            <a:off x="6032309" y="3536556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486399" y="3800064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3800064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2692733" y="3536556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160470" y="3002941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70" y="3002941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Quel nombre est plus grand que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?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918398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918398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1205126" y="324984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6482689" y="311347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950426" y="339829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26" y="3398290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3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Le nombre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r>
                  <a:rPr lang="fr-FR" sz="2400" dirty="0" smtClean="0"/>
                  <a:t> est compris entre ?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064094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𝒆𝒕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𝒆𝒕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𝒆𝒕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9064094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1205126" y="324984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6482689" y="311347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950426" y="339829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26" y="3398290"/>
                <a:ext cx="106452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Les points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400" dirty="0" smtClean="0"/>
                  <a:t> ont…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41253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A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B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C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D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la même</a:t>
                      </a:r>
                      <a:r>
                        <a:rPr lang="fr-FR" sz="24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valeur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la même abscisse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la même ordonnée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noProof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56" y="224044"/>
            <a:ext cx="4773867" cy="36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Quel nombre a la plus petite distance à zéro?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794831"/>
                  </p:ext>
                </p:extLst>
              </p:nvPr>
            </p:nvGraphicFramePr>
            <p:xfrm>
              <a:off x="1146003" y="4634734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𝟗𝟗𝟗𝟗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9794831"/>
                  </p:ext>
                </p:extLst>
              </p:nvPr>
            </p:nvGraphicFramePr>
            <p:xfrm>
              <a:off x="1146003" y="4634734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1205126" y="356374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482689" y="342737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950426" y="371219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26" y="371219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2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Addition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Règle: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La somme de deux nombres relatifs de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même signe</a:t>
                </a:r>
                <a:r>
                  <a:rPr lang="fr-FR" sz="2000" dirty="0" smtClean="0"/>
                  <a:t>:</a:t>
                </a:r>
              </a:p>
              <a:p>
                <a:pPr lvl="1"/>
                <a:r>
                  <a:rPr lang="fr-FR" sz="2000" dirty="0"/>
                  <a:t>a</a:t>
                </a:r>
                <a:r>
                  <a:rPr lang="fr-FR" sz="2000" dirty="0" smtClean="0"/>
                  <a:t> pour signe le signe commun aux deux nombres.</a:t>
                </a:r>
              </a:p>
              <a:p>
                <a:pPr lvl="1"/>
                <a:r>
                  <a:rPr lang="fr-FR" sz="2000" dirty="0"/>
                  <a:t>a</a:t>
                </a:r>
                <a:r>
                  <a:rPr lang="fr-FR" sz="2000" dirty="0" smtClean="0"/>
                  <a:t> pour distance à zéro la somme des distances à zéro.</a:t>
                </a:r>
                <a:r>
                  <a:rPr lang="fr-FR" sz="1800" dirty="0" smtClean="0"/>
                  <a:t> </a:t>
                </a:r>
              </a:p>
              <a:p>
                <a:pPr lvl="1"/>
                <a:endParaRPr lang="fr-FR" sz="2400" dirty="0"/>
              </a:p>
              <a:p>
                <a:r>
                  <a:rPr lang="fr-FR" sz="2000" dirty="0" smtClean="0"/>
                  <a:t>Exemples: </a:t>
                </a:r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b="1" dirty="0" smtClean="0"/>
              </a:p>
              <a:p>
                <a:pPr lvl="1"/>
                <a:endParaRPr lang="en-US" b="1" dirty="0"/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+ (−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endParaRPr lang="fr-FR" b="1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620371" y="4271748"/>
            <a:ext cx="723331" cy="62779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501254" y="4271748"/>
            <a:ext cx="723331" cy="62779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460310" y="5161695"/>
            <a:ext cx="1128307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982036" y="5161695"/>
            <a:ext cx="1128307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739488" y="4248882"/>
            <a:ext cx="968990" cy="62779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643953" y="4338123"/>
                <a:ext cx="116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53" y="4338123"/>
                <a:ext cx="116006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lipse 15"/>
          <p:cNvSpPr/>
          <p:nvPr/>
        </p:nvSpPr>
        <p:spPr>
          <a:xfrm>
            <a:off x="4708478" y="5159658"/>
            <a:ext cx="1128307" cy="62779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415188" y="5242723"/>
                <a:ext cx="116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88" y="5242723"/>
                <a:ext cx="116006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815295" y="5230256"/>
                <a:ext cx="116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95" y="5230256"/>
                <a:ext cx="116006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6" grpId="0"/>
      <p:bldP spid="16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755</Words>
  <Application>Microsoft Office PowerPoint</Application>
  <PresentationFormat>Grand écran</PresentationFormat>
  <Paragraphs>235</Paragraphs>
  <Slides>28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Trebuchet MS</vt:lpstr>
      <vt:lpstr>Wingdings 3</vt:lpstr>
      <vt:lpstr>Facette</vt:lpstr>
      <vt:lpstr>Bitmap Image</vt:lpstr>
      <vt:lpstr>Cinquième Chapitre 13:  Nombres Relatifs 2</vt:lpstr>
      <vt:lpstr>Chapitre 13: Nombres Relatifs 2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Addition</vt:lpstr>
      <vt:lpstr>I. Addition</vt:lpstr>
      <vt:lpstr>Exercice 1</vt:lpstr>
      <vt:lpstr>Exercices 24 et 25 page 41</vt:lpstr>
      <vt:lpstr>II. Soustraction</vt:lpstr>
      <vt:lpstr>II. Soustraction</vt:lpstr>
      <vt:lpstr>Exercice 2</vt:lpstr>
      <vt:lpstr>Exercice 3</vt:lpstr>
      <vt:lpstr>Exercice 3</vt:lpstr>
      <vt:lpstr>Problème 1:</vt:lpstr>
      <vt:lpstr>Problème 2</vt:lpstr>
      <vt:lpstr>Exercice 62 page 45</vt:lpstr>
      <vt:lpstr>Exercice 88 page 48</vt:lpstr>
      <vt:lpstr>Exercice 71 page 46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325</cp:revision>
  <dcterms:created xsi:type="dcterms:W3CDTF">2016-06-28T13:11:46Z</dcterms:created>
  <dcterms:modified xsi:type="dcterms:W3CDTF">2017-05-14T17:57:00Z</dcterms:modified>
</cp:coreProperties>
</file>