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63" r:id="rId4"/>
    <p:sldId id="269" r:id="rId5"/>
    <p:sldId id="270" r:id="rId6"/>
    <p:sldId id="257" r:id="rId7"/>
    <p:sldId id="271" r:id="rId8"/>
    <p:sldId id="272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17FC6-D823-4734-A47E-3F6046F89FA5}" type="datetimeFigureOut">
              <a:rPr lang="fr-FR" smtClean="0"/>
              <a:t>14/09/2015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562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135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7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222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F514F-A7C8-427B-A303-21D3C5AE99B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09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2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2: Repérage et Géométrie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Utilisation d’un repère</a:t>
            </a:r>
          </a:p>
          <a:p>
            <a:pPr lvl="1"/>
            <a:r>
              <a:rPr lang="fr-FR" sz="1800" dirty="0" smtClean="0"/>
              <a:t>Propriétés géométriques</a:t>
            </a:r>
          </a:p>
          <a:p>
            <a:pPr lvl="1"/>
            <a:r>
              <a:rPr lang="fr-FR" sz="1800" dirty="0" smtClean="0"/>
              <a:t>Application du cours – Repérage</a:t>
            </a:r>
          </a:p>
          <a:p>
            <a:pPr lvl="1"/>
            <a:r>
              <a:rPr lang="fr-FR" sz="1800" dirty="0" err="1" smtClean="0"/>
              <a:t>Géogébra</a:t>
            </a:r>
            <a:endParaRPr lang="fr-FR" sz="1800" dirty="0" smtClean="0"/>
          </a:p>
          <a:p>
            <a:pPr lvl="1"/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1030" name="Picture 6" descr="GeoGebra pour Tablett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702" y="1795464"/>
            <a:ext cx="48768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Module 2: Repérage et Géométrie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Quelques propriétés: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Parallélogrammes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Module 2: Repérage et Géométrie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Quelques propriétés: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Médiatrices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95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Module 2: Repérage et Géométrie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Quelques propriétés: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Triangles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6200" y="2983837"/>
            <a:ext cx="3781425" cy="3057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0888" y="3302924"/>
            <a:ext cx="26098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09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Module 2: Repérage et Géométrie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Exercice 34 page 209:</a:t>
            </a:r>
          </a:p>
          <a:p>
            <a:endParaRPr lang="fr-FR" sz="28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984" y="2861621"/>
            <a:ext cx="6309747" cy="17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4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2: Repérage et Géométrie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Utilisation d’un repère</a:t>
            </a:r>
          </a:p>
          <a:p>
            <a:pPr lvl="1"/>
            <a:r>
              <a:rPr lang="fr-FR" sz="1800" dirty="0" smtClean="0"/>
              <a:t>Propriétés géométriques</a:t>
            </a:r>
          </a:p>
          <a:p>
            <a:pPr lvl="1"/>
            <a:r>
              <a:rPr lang="fr-FR" sz="1800" dirty="0" smtClean="0"/>
              <a:t>Application du cours – Repérage</a:t>
            </a:r>
          </a:p>
          <a:p>
            <a:pPr lvl="1"/>
            <a:r>
              <a:rPr lang="fr-FR" sz="1800" dirty="0" err="1" smtClean="0"/>
              <a:t>Géogébra</a:t>
            </a:r>
            <a:endParaRPr lang="fr-FR" sz="1800" dirty="0" smtClean="0"/>
          </a:p>
          <a:p>
            <a:pPr lvl="1"/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pic>
        <p:nvPicPr>
          <p:cNvPr id="1030" name="Picture 6" descr="GeoGebra pour Tablett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702" y="1795464"/>
            <a:ext cx="48768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743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Devoir Maison #1:</a:t>
            </a:r>
            <a:br>
              <a:rPr lang="fr-FR" dirty="0" smtClean="0"/>
            </a:br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dirty="0" smtClean="0"/>
              <a:t>A rendre mardi 22 Septembre à 9h00.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Exercice 50 page 221</a:t>
            </a:r>
          </a:p>
          <a:p>
            <a:r>
              <a:rPr lang="fr-FR" sz="2800" dirty="0" smtClean="0"/>
              <a:t>Exercice 66 </a:t>
            </a:r>
            <a:r>
              <a:rPr lang="fr-FR" sz="2800" dirty="0" smtClean="0"/>
              <a:t>page 224:</a:t>
            </a:r>
          </a:p>
          <a:p>
            <a:endParaRPr lang="fr-FR" sz="28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smtClean="0"/>
              <a:t>17/09/2015</a:t>
            </a:r>
            <a:endParaRPr lang="fr-F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6692" y="3657600"/>
            <a:ext cx="3138975" cy="25663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318" y="3712776"/>
            <a:ext cx="3935032" cy="245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94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122</Words>
  <Application>Microsoft Office PowerPoint</Application>
  <PresentationFormat>Widescreen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Trebuchet MS</vt:lpstr>
      <vt:lpstr>Wingdings 3</vt:lpstr>
      <vt:lpstr>Facet</vt:lpstr>
      <vt:lpstr>Seconde 8 Module 2</vt:lpstr>
      <vt:lpstr>Module 2: Repérage et Géométrie</vt:lpstr>
      <vt:lpstr>Module 2: Repérage et Géométrie</vt:lpstr>
      <vt:lpstr>Module 2: Repérage et Géométrie</vt:lpstr>
      <vt:lpstr>Module 2: Repérage et Géométrie</vt:lpstr>
      <vt:lpstr>Module 2: Repérage et Géométrie</vt:lpstr>
      <vt:lpstr>Module 2: Repérage et Géométrie</vt:lpstr>
      <vt:lpstr>Devoir Maison #1:    A rendre mardi 22 Septembre à 9h00.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121</cp:revision>
  <dcterms:created xsi:type="dcterms:W3CDTF">2015-08-30T19:31:28Z</dcterms:created>
  <dcterms:modified xsi:type="dcterms:W3CDTF">2015-09-14T19:53:55Z</dcterms:modified>
</cp:coreProperties>
</file>