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8" r:id="rId3"/>
    <p:sldId id="302" r:id="rId4"/>
    <p:sldId id="304" r:id="rId5"/>
    <p:sldId id="303" r:id="rId6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6500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5389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3644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</a:t>
            </a:r>
            <a:r>
              <a:rPr lang="fr-FR" sz="3200" dirty="0" smtClean="0"/>
              <a:t>27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27: Problèmes &amp; tableur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Modéliser à l’aide du tableur</a:t>
            </a:r>
            <a:endParaRPr lang="fr-FR" sz="1800" dirty="0" smtClean="0"/>
          </a:p>
          <a:p>
            <a:pPr lvl="1"/>
            <a:r>
              <a:rPr lang="fr-FR" sz="1800" dirty="0" smtClean="0"/>
              <a:t>Résoudre à l’aide du tableur</a:t>
            </a:r>
            <a:endParaRPr lang="fr-FR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1173708" y="1930400"/>
            <a:ext cx="4990026" cy="314656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dirty="0" smtClean="0"/>
              <a:t>Crédit immobilier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361568" y="2363666"/>
            <a:ext cx="2418182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/>
              <a:t>Montant: </a:t>
            </a:r>
            <a:r>
              <a:rPr lang="fr-FR" sz="2000" b="1" dirty="0" smtClean="0">
                <a:solidFill>
                  <a:schemeClr val="accent2"/>
                </a:solidFill>
              </a:rPr>
              <a:t>200000 €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361568" y="4164791"/>
            <a:ext cx="2418182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Taux: </a:t>
            </a:r>
            <a:r>
              <a:rPr lang="fr-FR" sz="2000" b="1" dirty="0" smtClean="0">
                <a:solidFill>
                  <a:schemeClr val="accent2"/>
                </a:solidFill>
              </a:rPr>
              <a:t>3 %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723709" y="3331415"/>
            <a:ext cx="4096856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/>
              <a:t>Capacité d’emprunt: </a:t>
            </a:r>
            <a:r>
              <a:rPr lang="fr-FR" sz="2000" b="1" dirty="0" smtClean="0">
                <a:solidFill>
                  <a:schemeClr val="accent2"/>
                </a:solidFill>
              </a:rPr>
              <a:t>12 000 €</a:t>
            </a:r>
            <a:endParaRPr lang="fr-FR" sz="2000" b="1" dirty="0">
              <a:solidFill>
                <a:schemeClr val="accent2"/>
              </a:solidFill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7353" y="2446577"/>
            <a:ext cx="4249958" cy="191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3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dirty="0" smtClean="0"/>
              <a:t>Crédit immobilier</a:t>
            </a: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797" y="1242704"/>
            <a:ext cx="9705468" cy="462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05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27: Problèmes &amp; tableur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Modéliser à l’aide du tableur</a:t>
            </a:r>
            <a:endParaRPr lang="fr-FR" sz="1800" dirty="0" smtClean="0"/>
          </a:p>
          <a:p>
            <a:pPr lvl="1"/>
            <a:r>
              <a:rPr lang="fr-FR" sz="1800" dirty="0" smtClean="0"/>
              <a:t>Résoudre à l’aide du tableur</a:t>
            </a:r>
            <a:endParaRPr lang="fr-FR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77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68</Words>
  <Application>Microsoft Office PowerPoint</Application>
  <PresentationFormat>Grand écran</PresentationFormat>
  <Paragraphs>20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Facet</vt:lpstr>
      <vt:lpstr>Seconde 8 Module 27</vt:lpstr>
      <vt:lpstr>Module 27: Problèmes &amp; tableur</vt:lpstr>
      <vt:lpstr>1. Crédit immobilier</vt:lpstr>
      <vt:lpstr>1. Crédit immobilier</vt:lpstr>
      <vt:lpstr>Module 27: Problèmes &amp; tableur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264</cp:revision>
  <cp:lastPrinted>2015-09-21T20:46:19Z</cp:lastPrinted>
  <dcterms:created xsi:type="dcterms:W3CDTF">2015-08-30T19:31:28Z</dcterms:created>
  <dcterms:modified xsi:type="dcterms:W3CDTF">2016-05-23T20:11:01Z</dcterms:modified>
</cp:coreProperties>
</file>