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95" r:id="rId4"/>
    <p:sldId id="289" r:id="rId5"/>
    <p:sldId id="278" r:id="rId6"/>
    <p:sldId id="290" r:id="rId7"/>
    <p:sldId id="291" r:id="rId8"/>
    <p:sldId id="296" r:id="rId9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66289-F317-488E-A651-DE9EB69A38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4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3F514F-A7C8-427B-A303-21D3C5AE99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72868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54450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8795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Seconde 8</a:t>
            </a:r>
            <a:br>
              <a:rPr lang="fr-FR" dirty="0" smtClean="0"/>
            </a:br>
            <a:r>
              <a:rPr lang="fr-FR" sz="3200" dirty="0" smtClean="0"/>
              <a:t>Module 19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19: Algorithmique #5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Objectif:</a:t>
            </a:r>
            <a:endParaRPr lang="fr-FR" sz="2600" dirty="0" smtClean="0"/>
          </a:p>
          <a:p>
            <a:pPr lvl="1"/>
            <a:r>
              <a:rPr lang="fr-FR" sz="1800" dirty="0" smtClean="0"/>
              <a:t>Dichotomie</a:t>
            </a:r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19: Dichotomie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pic>
        <p:nvPicPr>
          <p:cNvPr id="6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954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Internet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Définir le mot: Dichotomie</a:t>
            </a:r>
            <a:endParaRPr lang="fr-FR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p:pic>
        <p:nvPicPr>
          <p:cNvPr id="1028" name="Picture 4" descr="Afficher l'image d'orig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965" y="2805575"/>
            <a:ext cx="1468508" cy="1496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7104" y="2724477"/>
            <a:ext cx="1577106" cy="1577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306" y="2547056"/>
            <a:ext cx="1875674" cy="1875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8432" y="1435100"/>
            <a:ext cx="2086261" cy="77213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98431" y="2419677"/>
            <a:ext cx="2086261" cy="64192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72397" y="3513030"/>
            <a:ext cx="2055887" cy="2189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11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528549"/>
                <a:ext cx="8596668" cy="4512813"/>
              </a:xfrm>
            </p:spPr>
            <p:txBody>
              <a:bodyPr>
                <a:normAutofit/>
              </a:bodyPr>
              <a:lstStyle/>
              <a:p>
                <a:r>
                  <a:rPr lang="fr-FR" dirty="0" smtClean="0">
                    <a:ea typeface="Cambria Math" panose="02040503050406030204" pitchFamily="18" charset="0"/>
                  </a:rPr>
                  <a:t>Choisir un nombre entre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fr-FR" dirty="0" smtClean="0">
                    <a:ea typeface="Cambria Math" panose="02040503050406030204" pitchFamily="18" charset="0"/>
                  </a:rPr>
                  <a:t> et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𝟏𝟎𝟎𝟎</m:t>
                    </m:r>
                  </m:oMath>
                </a14:m>
                <a:r>
                  <a:rPr lang="fr-FR" dirty="0" smtClean="0">
                    <a:ea typeface="Cambria Math" panose="02040503050406030204" pitchFamily="18" charset="0"/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𝒏𝒐𝒎𝒃𝒓𝒆𝑪𝒉𝒐𝒊𝒔𝒊</m:t>
                    </m:r>
                    <m:r>
                      <a:rPr lang="fr-FR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>
                    <a:ea typeface="Cambria Math" panose="02040503050406030204" pitchFamily="18" charset="0"/>
                  </a:rPr>
                  <a:t>est du type nombre</a:t>
                </a:r>
                <a:endParaRPr lang="fr-FR" dirty="0" smtClean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𝒑𝒆𝒕𝒊𝒕</m:t>
                    </m:r>
                  </m:oMath>
                </a14:m>
                <a:r>
                  <a:rPr lang="fr-FR" dirty="0" smtClean="0">
                    <a:ea typeface="Cambria Math" panose="02040503050406030204" pitchFamily="18" charset="0"/>
                  </a:rPr>
                  <a:t> est du type nombre</a:t>
                </a:r>
              </a:p>
              <a:p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𝒈𝒓𝒂𝒏𝒅</m:t>
                    </m:r>
                  </m:oMath>
                </a14:m>
                <a:r>
                  <a:rPr lang="fr-FR" dirty="0" smtClean="0">
                    <a:ea typeface="Cambria Math" panose="02040503050406030204" pitchFamily="18" charset="0"/>
                  </a:rPr>
                  <a:t> </a:t>
                </a:r>
                <a:r>
                  <a:rPr lang="fr-FR" dirty="0">
                    <a:ea typeface="Cambria Math" panose="02040503050406030204" pitchFamily="18" charset="0"/>
                  </a:rPr>
                  <a:t>est du type </a:t>
                </a:r>
                <a:r>
                  <a:rPr lang="fr-FR" dirty="0" smtClean="0">
                    <a:ea typeface="Cambria Math" panose="02040503050406030204" pitchFamily="18" charset="0"/>
                  </a:rPr>
                  <a:t>nombre</a:t>
                </a:r>
              </a:p>
              <a:p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</m:oMath>
                </a14:m>
                <a:r>
                  <a:rPr lang="fr-FR" dirty="0" smtClean="0">
                    <a:ea typeface="Cambria Math" panose="02040503050406030204" pitchFamily="18" charset="0"/>
                  </a:rPr>
                  <a:t> du type nombre</a:t>
                </a:r>
                <a:endParaRPr lang="fr-FR" dirty="0">
                  <a:ea typeface="Cambria Math" panose="02040503050406030204" pitchFamily="18" charset="0"/>
                </a:endParaRPr>
              </a:p>
              <a:p>
                <a:endParaRPr lang="fr-FR" dirty="0" smtClean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528549"/>
                <a:ext cx="8596668" cy="4512813"/>
              </a:xfrm>
              <a:blipFill rotWithShape="0">
                <a:blip r:embed="rId3"/>
                <a:stretch>
                  <a:fillRect l="-142" t="-94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5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1: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81800" y="1450905"/>
                <a:ext cx="10295466" cy="3880773"/>
              </a:xfrm>
            </p:spPr>
            <p:txBody>
              <a:bodyPr/>
              <a:lstStyle/>
              <a:p>
                <a:r>
                  <a:rPr lang="fr-FR" dirty="0" smtClean="0"/>
                  <a:t>Trouver un arrondi de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</m:oMath>
                </a14:m>
                <a:r>
                  <a:rPr lang="fr-FR" dirty="0" smtClean="0"/>
                  <a:t> en utilisant </a:t>
                </a:r>
                <a:br>
                  <a:rPr lang="fr-FR" dirty="0" smtClean="0"/>
                </a:br>
                <a:r>
                  <a:rPr lang="fr-FR" dirty="0" smtClean="0"/>
                  <a:t>un algorithme de dichotomie.</a:t>
                </a:r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1800" y="1450905"/>
                <a:ext cx="10295466" cy="3880773"/>
              </a:xfrm>
              <a:blipFill rotWithShape="0">
                <a:blip r:embed="rId2"/>
                <a:stretch>
                  <a:fillRect l="-118" t="-1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7820" y="224430"/>
            <a:ext cx="7113083" cy="4920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531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2: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9663" y="1369019"/>
                <a:ext cx="5750761" cy="3880773"/>
              </a:xfrm>
            </p:spPr>
            <p:txBody>
              <a:bodyPr/>
              <a:lstStyle/>
              <a:p>
                <a:r>
                  <a:rPr lang="fr-FR" dirty="0" smtClean="0"/>
                  <a:t>Résoudre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b="0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9663" y="1369019"/>
                <a:ext cx="5750761" cy="3880773"/>
              </a:xfrm>
              <a:blipFill rotWithShape="0">
                <a:blip r:embed="rId2"/>
                <a:stretch>
                  <a:fillRect l="-318" t="-110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3801" y="609600"/>
            <a:ext cx="7028626" cy="408523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ZoneTexte 5"/>
              <p:cNvSpPr txBox="1"/>
              <p:nvPr/>
            </p:nvSpPr>
            <p:spPr>
              <a:xfrm>
                <a:off x="3075043" y="4981802"/>
                <a:ext cx="4555848" cy="142468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fr-FR" i="1" dirty="0" smtClean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400" b="1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1" i="1" dirty="0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rad>
                          <m:r>
                            <a:rPr lang="en-US" sz="2400" b="1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dirty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𝒐𝒖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2400" b="1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1" i="1" dirty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rad>
                          <m:r>
                            <a:rPr lang="en-US" sz="2400" b="1" i="1" dirty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 dirty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dirty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b="1" dirty="0" smtClean="0"/>
              </a:p>
              <a:p>
                <a:endParaRPr lang="fr-FR" dirty="0"/>
              </a:p>
            </p:txBody>
          </p:sp>
        </mc:Choice>
        <mc:Fallback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5043" y="4981802"/>
                <a:ext cx="4555848" cy="142468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122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19: Algorithmique #5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Objectif:</a:t>
            </a:r>
            <a:endParaRPr lang="fr-FR" sz="2600" dirty="0" smtClean="0"/>
          </a:p>
          <a:p>
            <a:pPr lvl="1"/>
            <a:r>
              <a:rPr lang="fr-FR" sz="1800" dirty="0" smtClean="0"/>
              <a:t>Dichotomie</a:t>
            </a:r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1533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84</Words>
  <Application>Microsoft Office PowerPoint</Application>
  <PresentationFormat>Grand écran</PresentationFormat>
  <Paragraphs>32</Paragraphs>
  <Slides>8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 Math</vt:lpstr>
      <vt:lpstr>Trebuchet MS</vt:lpstr>
      <vt:lpstr>Wingdings 3</vt:lpstr>
      <vt:lpstr>Facet</vt:lpstr>
      <vt:lpstr>Seconde 8 Module 19</vt:lpstr>
      <vt:lpstr>Module 19: Algorithmique #5</vt:lpstr>
      <vt:lpstr>Module 19: Dichotomie</vt:lpstr>
      <vt:lpstr>Internet</vt:lpstr>
      <vt:lpstr>Exemple</vt:lpstr>
      <vt:lpstr>Exercice 1:</vt:lpstr>
      <vt:lpstr>Exercice 2:</vt:lpstr>
      <vt:lpstr>Module 19: Algorithmique #5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239</cp:revision>
  <cp:lastPrinted>2015-09-21T20:46:19Z</cp:lastPrinted>
  <dcterms:created xsi:type="dcterms:W3CDTF">2015-08-30T19:31:28Z</dcterms:created>
  <dcterms:modified xsi:type="dcterms:W3CDTF">2016-03-07T15:44:28Z</dcterms:modified>
</cp:coreProperties>
</file>