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306" r:id="rId4"/>
    <p:sldId id="308" r:id="rId5"/>
    <p:sldId id="289" r:id="rId6"/>
    <p:sldId id="309" r:id="rId7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3377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18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18: Problèmes du Second degré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Utiliser les connaissances du cours</a:t>
            </a:r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Problème 1</a:t>
            </a:r>
            <a:r>
              <a:rPr lang="fr-FR" dirty="0" smtClean="0"/>
              <a:t>: Volley-ball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2380" y="1372099"/>
            <a:ext cx="6001516" cy="21899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486265" y="1726850"/>
                <a:ext cx="4836362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=−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𝟎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,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𝟎𝟔</m:t>
                      </m:r>
                      <m:sSup>
                        <m:sSupPr>
                          <m:ctrlPr>
                            <a:rPr lang="fr-FR" sz="2000" b="1" i="1">
                              <a:solidFill>
                                <a:srgbClr val="0070C0"/>
                              </a:solidFill>
                            </a:rPr>
                          </m:ctrlPr>
                        </m:sSupPr>
                        <m:e>
                          <m:r>
                            <a:rPr lang="fr-FR" sz="2000" b="1" i="1">
                              <a:solidFill>
                                <a:srgbClr val="0070C0"/>
                              </a:solidFill>
                            </a:rPr>
                            <m:t>𝒙</m:t>
                          </m:r>
                        </m:e>
                        <m:sup>
                          <m:r>
                            <a:rPr lang="fr-FR" sz="2000" b="1" i="1">
                              <a:solidFill>
                                <a:srgbClr val="0070C0"/>
                              </a:solidFill>
                            </a:rPr>
                            <m:t>𝟐</m:t>
                          </m:r>
                        </m:sup>
                      </m:sSup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+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𝟎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,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𝟔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𝒙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+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𝟐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.</m:t>
                      </m:r>
                      <m:r>
                        <a:rPr lang="fr-FR" sz="2000" b="1" i="1">
                          <a:solidFill>
                            <a:srgbClr val="0070C0"/>
                          </a:solidFill>
                        </a:rPr>
                        <m:t>𝟏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265" y="1726850"/>
                <a:ext cx="4836362" cy="407099"/>
              </a:xfrm>
              <a:prstGeom prst="rect">
                <a:avLst/>
              </a:prstGeom>
              <a:blipFill rotWithShape="0">
                <a:blip r:embed="rId3"/>
                <a:stretch>
                  <a:fillRect b="-179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833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Problème </a:t>
            </a:r>
            <a:r>
              <a:rPr lang="fr-FR" dirty="0" smtClean="0"/>
              <a:t>2: Sortie au musée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98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Problème 3</a:t>
            </a:r>
            <a:r>
              <a:rPr lang="fr-FR" smtClean="0"/>
              <a:t>: Parabole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       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 smtClean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7082" y="1505496"/>
                <a:ext cx="10145341" cy="3880773"/>
              </a:xfrm>
              <a:blipFill rotWithShape="0">
                <a:blip r:embed="rId2"/>
                <a:stretch>
                  <a:fillRect l="-3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234" y="914046"/>
            <a:ext cx="5077536" cy="512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1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18: Problèmes du Second degré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Utiliser les connaissances du cours</a:t>
            </a:r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448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73</Words>
  <Application>Microsoft Office PowerPoint</Application>
  <PresentationFormat>Grand écran</PresentationFormat>
  <Paragraphs>19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Trebuchet MS</vt:lpstr>
      <vt:lpstr>Wingdings 3</vt:lpstr>
      <vt:lpstr>Facet</vt:lpstr>
      <vt:lpstr>Seconde 8 Module 18</vt:lpstr>
      <vt:lpstr>Module 18: Problèmes du Second degré</vt:lpstr>
      <vt:lpstr>Problème 1: Volley-ball</vt:lpstr>
      <vt:lpstr>Problème 2: Sortie au musée</vt:lpstr>
      <vt:lpstr>Problème 3: Parabole</vt:lpstr>
      <vt:lpstr>Module 18: Problèmes du Second degré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260</cp:revision>
  <cp:lastPrinted>2015-09-21T20:46:19Z</cp:lastPrinted>
  <dcterms:created xsi:type="dcterms:W3CDTF">2015-08-30T19:31:28Z</dcterms:created>
  <dcterms:modified xsi:type="dcterms:W3CDTF">2016-02-26T09:44:45Z</dcterms:modified>
</cp:coreProperties>
</file>