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305" r:id="rId4"/>
    <p:sldId id="306" r:id="rId5"/>
    <p:sldId id="307" r:id="rId6"/>
    <p:sldId id="289" r:id="rId7"/>
    <p:sldId id="300" r:id="rId8"/>
    <p:sldId id="304" r:id="rId9"/>
    <p:sldId id="302" r:id="rId10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235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06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314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17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17: Second degré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Utiliser les connaissances du cours</a:t>
            </a:r>
          </a:p>
          <a:p>
            <a:pPr lvl="1"/>
            <a:r>
              <a:rPr lang="fr-FR" sz="1800" dirty="0" smtClean="0"/>
              <a:t>Optimisation</a:t>
            </a:r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Optimisation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737980"/>
            <a:ext cx="9099509" cy="3543703"/>
          </a:xfrm>
          <a:prstGeom prst="rect">
            <a:avLst/>
          </a:prstGeom>
        </p:spPr>
      </p:pic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26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Optimisation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8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865" y="339891"/>
            <a:ext cx="314325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1380960"/>
            <a:ext cx="8705850" cy="1571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8948" y="3015836"/>
            <a:ext cx="57531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33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Optimisation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dirty="0" smtClean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724" y="1736630"/>
            <a:ext cx="8302278" cy="387539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971724" y="2411768"/>
            <a:ext cx="8691239" cy="983652"/>
            <a:chOff x="971724" y="2411768"/>
            <a:chExt cx="8691239" cy="983652"/>
          </a:xfrm>
        </p:grpSpPr>
        <p:sp>
          <p:nvSpPr>
            <p:cNvPr id="11" name="TextBox 10"/>
            <p:cNvSpPr txBox="1"/>
            <p:nvPr/>
          </p:nvSpPr>
          <p:spPr>
            <a:xfrm>
              <a:off x="971724" y="2863566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/>
                <a:t>0</a:t>
              </a:r>
              <a:endParaRPr lang="fr-FR" sz="2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 flipV="1">
              <a:off x="1079581" y="2411768"/>
              <a:ext cx="0" cy="420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1104981" y="2653542"/>
              <a:ext cx="8039019" cy="75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8885041" y="2872200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/>
                <a:t>10</a:t>
              </a:r>
              <a:endParaRPr lang="fr-FR" sz="28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9169481" y="2449868"/>
              <a:ext cx="0" cy="420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630356" y="2449868"/>
              <a:ext cx="0" cy="420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241395" y="2758456"/>
                  <a:ext cx="7779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fr-FR" sz="28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1395" y="2758456"/>
                  <a:ext cx="777922" cy="52322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1" name="Straight Connector 20"/>
          <p:cNvCxnSpPr/>
          <p:nvPr/>
        </p:nvCxnSpPr>
        <p:spPr>
          <a:xfrm>
            <a:off x="1079581" y="3560810"/>
            <a:ext cx="5550775" cy="1040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630356" y="3562789"/>
            <a:ext cx="2539125" cy="993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001920" y="3867151"/>
            <a:ext cx="1329888" cy="12956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Oval 27"/>
          <p:cNvSpPr/>
          <p:nvPr/>
        </p:nvSpPr>
        <p:spPr>
          <a:xfrm>
            <a:off x="7619623" y="3867151"/>
            <a:ext cx="835059" cy="83505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1624" y="374932"/>
            <a:ext cx="2802159" cy="1221141"/>
          </a:xfrm>
          <a:prstGeom prst="rect">
            <a:avLst/>
          </a:prstGeom>
        </p:spPr>
      </p:pic>
      <p:pic>
        <p:nvPicPr>
          <p:cNvPr id="19" name="Picture 2" descr="Afficher l'image d'orig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218" y="341263"/>
            <a:ext cx="314325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12330" y="2288622"/>
            <a:ext cx="5277091" cy="433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51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Extremum et forme canonique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Déterminer le maximum de la fonction définie sur ℝ:</a:t>
                </a:r>
              </a:p>
              <a:p>
                <a:pPr marL="0" indent="0">
                  <a:buNone/>
                </a:pPr>
                <a:r>
                  <a:rPr lang="fr-FR" sz="2000" b="0" dirty="0"/>
                  <a:t> </a:t>
                </a:r>
                <a:r>
                  <a:rPr lang="fr-FR" sz="2000" b="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fr-FR" sz="2000" b="1" dirty="0" smtClean="0"/>
              </a:p>
              <a:p>
                <a:endParaRPr lang="fr-FR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  <a:blipFill rotWithShape="0">
                <a:blip r:embed="rId2"/>
                <a:stretch>
                  <a:fillRect l="-300" t="-10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7858" y="2338245"/>
            <a:ext cx="5392288" cy="426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1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Déterminer le minimum de la fonction définie sur ℝ:</a:t>
                </a:r>
              </a:p>
              <a:p>
                <a:pPr marL="0" indent="0">
                  <a:buNone/>
                </a:pPr>
                <a:r>
                  <a:rPr lang="fr-FR" sz="2000" b="0" dirty="0"/>
                  <a:t> </a:t>
                </a:r>
                <a:r>
                  <a:rPr lang="fr-FR" sz="2000" b="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fr-FR" sz="20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  <a:blipFill rotWithShape="0">
                <a:blip r:embed="rId2"/>
                <a:stretch>
                  <a:fillRect l="-300" t="-10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9943" y="1270000"/>
            <a:ext cx="4828621" cy="55163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Extremum et forme développée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88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dirty="0" smtClean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161" y="544677"/>
            <a:ext cx="3887434" cy="567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 txBox="1">
                <a:spLocks/>
              </p:cNvSpPr>
              <p:nvPr/>
            </p:nvSpPr>
            <p:spPr>
              <a:xfrm>
                <a:off x="377082" y="1505496"/>
                <a:ext cx="10145341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2000" dirty="0" smtClean="0"/>
                  <a:t>Activité Géogébra</a:t>
                </a:r>
              </a:p>
              <a:p>
                <a:r>
                  <a:rPr lang="fr-FR" sz="2000" dirty="0" smtClean="0"/>
                  <a:t>Déterminer le maximum de la fonction définie sur ℝ:</a:t>
                </a:r>
              </a:p>
              <a:p>
                <a:pPr marL="0" indent="0" algn="ctr">
                  <a:buFont typeface="Wingdings 3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 smtClean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082" y="1505496"/>
                <a:ext cx="10145341" cy="3880773"/>
              </a:xfrm>
              <a:prstGeom prst="rect">
                <a:avLst/>
              </a:prstGeom>
              <a:blipFill rotWithShape="0">
                <a:blip r:embed="rId4"/>
                <a:stretch>
                  <a:fillRect l="-300" t="-10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2" descr="Afficher l'image d'origi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883" y="178890"/>
            <a:ext cx="314325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Extremum et forme factorisée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70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17: Second degré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Utiliser les connaissances du cours</a:t>
            </a:r>
          </a:p>
          <a:p>
            <a:pPr lvl="1"/>
            <a:r>
              <a:rPr lang="fr-FR" sz="1800" smtClean="0"/>
              <a:t>Optimiser/Déterminer </a:t>
            </a:r>
            <a:r>
              <a:rPr lang="fr-FR" sz="1800" dirty="0" smtClean="0"/>
              <a:t>un extremum</a:t>
            </a:r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332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104</Words>
  <Application>Microsoft Office PowerPoint</Application>
  <PresentationFormat>Grand écran</PresentationFormat>
  <Paragraphs>57</Paragraphs>
  <Slides>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Trebuchet MS</vt:lpstr>
      <vt:lpstr>Wingdings 3</vt:lpstr>
      <vt:lpstr>Facet</vt:lpstr>
      <vt:lpstr>Seconde 8 Module 17</vt:lpstr>
      <vt:lpstr>Module 17: Second degré</vt:lpstr>
      <vt:lpstr>Optimisation</vt:lpstr>
      <vt:lpstr>Optimisation</vt:lpstr>
      <vt:lpstr>Optimisation</vt:lpstr>
      <vt:lpstr>1. Extremum et forme canonique</vt:lpstr>
      <vt:lpstr>2. Extremum et forme développée</vt:lpstr>
      <vt:lpstr>3. Extremum et forme factorisée </vt:lpstr>
      <vt:lpstr>Module 17: Second degré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254</cp:revision>
  <cp:lastPrinted>2015-09-21T20:46:19Z</cp:lastPrinted>
  <dcterms:created xsi:type="dcterms:W3CDTF">2015-08-30T19:31:28Z</dcterms:created>
  <dcterms:modified xsi:type="dcterms:W3CDTF">2016-02-22T14:33:55Z</dcterms:modified>
</cp:coreProperties>
</file>