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3" r:id="rId4"/>
    <p:sldId id="286" r:id="rId5"/>
    <p:sldId id="277" r:id="rId6"/>
    <p:sldId id="278" r:id="rId7"/>
    <p:sldId id="279" r:id="rId8"/>
    <p:sldId id="276" r:id="rId9"/>
    <p:sldId id="281" r:id="rId10"/>
    <p:sldId id="283" r:id="rId11"/>
    <p:sldId id="285" r:id="rId12"/>
  </p:sldIdLst>
  <p:sldSz cx="12192000" cy="6858000"/>
  <p:notesSz cx="10234613" cy="7099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4BC9"/>
    <a:srgbClr val="FAA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6289-F317-488E-A651-DE9EB69A3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64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7413"/>
            <a:ext cx="42592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4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93F514F-A7C8-427B-A303-21D3C5AE9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203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222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828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14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0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2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980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024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743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039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79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7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66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450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931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6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84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0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23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98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99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0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6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0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Troisième</a:t>
            </a:r>
            <a:br>
              <a:rPr lang="fr-FR" dirty="0" smtClean="0"/>
            </a:br>
            <a:r>
              <a:rPr lang="fr-FR" sz="3200" dirty="0" smtClean="0"/>
              <a:t>Patrons et volumes</a:t>
            </a:r>
            <a:endParaRPr lang="fr-F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FELT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1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verres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10</a:t>
            </a:fld>
            <a:endParaRPr lang="fr-FR"/>
          </a:p>
        </p:txBody>
      </p:sp>
      <p:pic>
        <p:nvPicPr>
          <p:cNvPr id="1026" name="Picture 2" descr="http://www.rueducommerce.fr/guides-dachat/wp-content/uploads/2014/07/verre20-350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79" y="3073914"/>
            <a:ext cx="2306711" cy="230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randstitres.com/wp-content/uploads/2015/01/Jus-Orange-Grands-Tit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3" y="2786893"/>
            <a:ext cx="4662185" cy="262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0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283" y="2120556"/>
            <a:ext cx="8596668" cy="564768"/>
          </a:xfrm>
        </p:spPr>
        <p:txBody>
          <a:bodyPr/>
          <a:lstStyle/>
          <a:p>
            <a:r>
              <a:rPr lang="fr-FR" dirty="0" smtClean="0"/>
              <a:t>Le verre à moitié plein…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11</a:t>
            </a:fld>
            <a:endParaRPr lang="fr-FR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943371" y="2694987"/>
            <a:ext cx="990600" cy="1701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2943370" y="4396787"/>
            <a:ext cx="955041" cy="87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10800000">
            <a:off x="5654502" y="2676621"/>
            <a:ext cx="990600" cy="1701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54501" y="4378421"/>
            <a:ext cx="955041" cy="87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 rot="10800000">
            <a:off x="5876010" y="3433019"/>
            <a:ext cx="542926" cy="945396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6968952" y="2685372"/>
            <a:ext cx="990600" cy="1701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68951" y="4387172"/>
            <a:ext cx="955041" cy="87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 rot="10800000">
            <a:off x="7190460" y="3441770"/>
            <a:ext cx="542926" cy="945396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2943370" y="2694987"/>
            <a:ext cx="990600" cy="17018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08283" y="4852429"/>
                <a:ext cx="8596668" cy="10619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dirty="0" smtClean="0">
                    <a:solidFill>
                      <a:srgbClr val="FF0000"/>
                    </a:solidFill>
                  </a:rPr>
                  <a:t>Hauteur du verre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fr-FR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fr-FR" sz="2400" dirty="0" smtClean="0">
                  <a:solidFill>
                    <a:srgbClr val="FF0000"/>
                  </a:solidFill>
                </a:endParaRPr>
              </a:p>
              <a:p>
                <a:r>
                  <a:rPr lang="fr-FR" dirty="0" smtClean="0">
                    <a:solidFill>
                      <a:srgbClr val="0070C0"/>
                    </a:solidFill>
                  </a:rPr>
                  <a:t>Rayon du cercle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fr-FR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fr-FR" sz="2400" dirty="0" smtClean="0">
                  <a:solidFill>
                    <a:srgbClr val="0070C0"/>
                  </a:solidFill>
                </a:endParaRPr>
              </a:p>
              <a:p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83" y="4852429"/>
                <a:ext cx="8596668" cy="1061932"/>
              </a:xfrm>
              <a:prstGeom prst="rect">
                <a:avLst/>
              </a:prstGeom>
              <a:blipFill rotWithShape="0">
                <a:blip r:embed="rId3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4223885" y="2659120"/>
            <a:ext cx="30231" cy="178588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46089" y="329166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089" y="3291665"/>
                <a:ext cx="106680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 flipV="1">
            <a:off x="5377960" y="3409939"/>
            <a:ext cx="15117" cy="1035062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78497" y="3614353"/>
                <a:ext cx="1066800" cy="791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497" y="3614353"/>
                <a:ext cx="1066800" cy="7911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5654501" y="2676525"/>
            <a:ext cx="498649" cy="6334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40227" y="222119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227" y="2221197"/>
                <a:ext cx="10668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4" name="Straight Connector 1023"/>
          <p:cNvCxnSpPr>
            <a:stCxn id="12" idx="0"/>
          </p:cNvCxnSpPr>
          <p:nvPr/>
        </p:nvCxnSpPr>
        <p:spPr>
          <a:xfrm flipH="1" flipV="1">
            <a:off x="6147472" y="2057401"/>
            <a:ext cx="1" cy="2321014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87819" y="4987339"/>
            <a:ext cx="5643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Quelle est la proportion entre le verre plein, et le verre « à moitié plein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878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uiExpand="1" build="p"/>
      <p:bldP spid="9" grpId="0"/>
      <p:bldP spid="23" grpId="0"/>
      <p:bldP spid="2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Patrons et volumes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Objectifs:</a:t>
            </a:r>
          </a:p>
          <a:p>
            <a:pPr lvl="1"/>
            <a:r>
              <a:rPr lang="fr-FR" sz="1800" dirty="0" smtClean="0"/>
              <a:t>Patron.</a:t>
            </a:r>
          </a:p>
          <a:p>
            <a:pPr lvl="1"/>
            <a:r>
              <a:rPr lang="fr-FR" sz="1800" dirty="0" smtClean="0"/>
              <a:t>Calcul de distance.</a:t>
            </a:r>
          </a:p>
          <a:p>
            <a:pPr lvl="1"/>
            <a:r>
              <a:rPr lang="fr-FR" sz="1800" dirty="0" smtClean="0"/>
              <a:t>Optimisation.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5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3"/>
            <a:ext cx="8596668" cy="4840359"/>
          </a:xfrm>
        </p:spPr>
        <p:txBody>
          <a:bodyPr/>
          <a:lstStyle/>
          <a:p>
            <a:pPr marL="457200" lvl="1" indent="0">
              <a:buNone/>
            </a:pPr>
            <a:endParaRPr lang="fr-FR" sz="2000" u="sng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3</a:t>
            </a:fld>
            <a:endParaRPr lang="fr-F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944" y="1270000"/>
            <a:ext cx="8591242" cy="401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05" y="1131442"/>
            <a:ext cx="4534533" cy="3648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Patrons: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816100" y="459536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12 cm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089400" y="41985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5 cm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4622800" y="258640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7 cm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0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Patrons: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29691" y="2571615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87728" y="2571615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429691" y="2132073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29691" y="3223576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990150" y="2571615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727269" y="2571456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001948" y="1549968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859985" y="1549968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001948" y="1110426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001948" y="2201929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62407" y="1549968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001948" y="460029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536325" y="4992598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394362" y="4992598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536325" y="4553056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536325" y="5644559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 rot="5400000">
            <a:off x="1991276" y="4446145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833903" y="4992439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7230245" y="4165284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088282" y="4165284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230245" y="3725742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230245" y="4817245"/>
            <a:ext cx="858037" cy="439542"/>
          </a:xfrm>
          <a:prstGeom prst="rect">
            <a:avLst/>
          </a:prstGeom>
          <a:solidFill>
            <a:srgbClr val="934B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 rot="5400000">
            <a:off x="6685196" y="3618831"/>
            <a:ext cx="439541" cy="6505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7230245" y="3073080"/>
            <a:ext cx="858037" cy="650556"/>
          </a:xfrm>
          <a:prstGeom prst="rect">
            <a:avLst/>
          </a:prstGeom>
          <a:solidFill>
            <a:srgbClr val="FAA3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9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674" y="2791402"/>
            <a:ext cx="5682270" cy="31186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05" y="1131442"/>
            <a:ext cx="4534533" cy="3648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Patrons: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2999" y="5544952"/>
            <a:ext cx="683339" cy="365125"/>
          </a:xfrm>
        </p:spPr>
        <p:txBody>
          <a:bodyPr/>
          <a:lstStyle/>
          <a:p>
            <a:fld id="{3A61E259-A82A-4652-B66A-7488AC197EC8}" type="slidenum">
              <a:rPr lang="fr-FR" smtClean="0"/>
              <a:t>6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5594152" y="2504236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5754" y="3310193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7791364" y="3284793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7787928" y="2611802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5531252" y="5109457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8449292" y="3305887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74692" y="5083554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7813328" y="5116440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26969" y="5791121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75228" y="5784827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29300" y="3606800"/>
            <a:ext cx="2794000" cy="1524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6"/>
          <p:cNvCxnSpPr/>
          <p:nvPr/>
        </p:nvCxnSpPr>
        <p:spPr>
          <a:xfrm>
            <a:off x="5829300" y="3654125"/>
            <a:ext cx="1968841" cy="22099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37"/>
          <p:cNvCxnSpPr/>
          <p:nvPr/>
        </p:nvCxnSpPr>
        <p:spPr>
          <a:xfrm flipV="1">
            <a:off x="1819275" y="3778250"/>
            <a:ext cx="2647950" cy="62865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34"/>
          <p:cNvCxnSpPr/>
          <p:nvPr/>
        </p:nvCxnSpPr>
        <p:spPr>
          <a:xfrm>
            <a:off x="666750" y="2168525"/>
            <a:ext cx="1123950" cy="22288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7334" y="2184761"/>
            <a:ext cx="3119966" cy="153633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03650" y="3714750"/>
            <a:ext cx="723900" cy="952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79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327" y="1381718"/>
            <a:ext cx="5346977" cy="483642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006" y="1089848"/>
            <a:ext cx="4534533" cy="3648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Patrons: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16887" y="6039524"/>
            <a:ext cx="683339" cy="365125"/>
          </a:xfrm>
        </p:spPr>
        <p:txBody>
          <a:bodyPr/>
          <a:lstStyle/>
          <a:p>
            <a:fld id="{3A61E259-A82A-4652-B66A-7488AC197EC8}" type="slidenum">
              <a:rPr lang="fr-FR" smtClean="0"/>
              <a:t>7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4395799" y="3675933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0868" y="1118507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6087134" y="4671821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6084244" y="3697843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9667216" y="4671821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9458107" y="3631168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7782740" y="3678172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7504160" y="4725021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01658" y="5969105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9715500" y="5942065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6106473" y="1989448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66530" y="1989448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7755907" y="1117864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4338872" y="4673170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495800" y="4000500"/>
            <a:ext cx="3314700" cy="7143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4057650"/>
            <a:ext cx="1828800" cy="20859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95300" y="1933575"/>
            <a:ext cx="3314700" cy="2095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628775" y="3752850"/>
            <a:ext cx="2647950" cy="62865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6250" y="2143125"/>
            <a:ext cx="1123950" cy="22288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38575" y="1952625"/>
            <a:ext cx="466725" cy="18192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5775" y="2152650"/>
            <a:ext cx="733425" cy="133350"/>
          </a:xfrm>
          <a:prstGeom prst="line">
            <a:avLst/>
          </a:prstGeom>
          <a:ln w="5715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19200" y="2286000"/>
            <a:ext cx="3057525" cy="1476375"/>
          </a:xfrm>
          <a:prstGeom prst="line">
            <a:avLst/>
          </a:prstGeom>
          <a:ln w="5715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800" y="1457325"/>
            <a:ext cx="1419225" cy="2552700"/>
          </a:xfrm>
          <a:prstGeom prst="line">
            <a:avLst/>
          </a:prstGeom>
          <a:ln w="5715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73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cas: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3232" y="1346720"/>
            <a:ext cx="10655667" cy="505976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52600" y="3276600"/>
            <a:ext cx="6286500" cy="25781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6172200" y="3276600"/>
            <a:ext cx="0" cy="2578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66850" y="2876388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85202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8132049" y="2914488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8114747" y="5835488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072716" y="5909948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1479550" y="5880113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0" y="3276600"/>
            <a:ext cx="6286500" cy="25781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724346" y="3031206"/>
                <a:ext cx="2637551" cy="195963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BG</a:t>
                </a:r>
                <a:r>
                  <a:rPr lang="fr-FR" baseline="30000" dirty="0" smtClean="0"/>
                  <a:t>2</a:t>
                </a:r>
                <a:r>
                  <a:rPr lang="fr-FR" dirty="0" smtClean="0"/>
                  <a:t> = 17</a:t>
                </a:r>
                <a:r>
                  <a:rPr lang="fr-FR" baseline="30000" dirty="0"/>
                  <a:t>2</a:t>
                </a:r>
                <a:r>
                  <a:rPr lang="fr-FR" dirty="0" smtClean="0"/>
                  <a:t> + 7</a:t>
                </a:r>
                <a:r>
                  <a:rPr lang="fr-FR" baseline="30000" dirty="0" smtClean="0"/>
                  <a:t>2</a:t>
                </a:r>
              </a:p>
              <a:p>
                <a:endParaRPr lang="fr-FR" baseline="30000" dirty="0"/>
              </a:p>
              <a:p>
                <a:r>
                  <a:rPr lang="fr-FR" dirty="0" smtClean="0"/>
                  <a:t>BG</a:t>
                </a:r>
                <a:r>
                  <a:rPr lang="fr-FR" baseline="30000" dirty="0"/>
                  <a:t>2</a:t>
                </a:r>
                <a:r>
                  <a:rPr lang="fr-FR" dirty="0" smtClean="0"/>
                  <a:t> = 289 + 49</a:t>
                </a:r>
              </a:p>
              <a:p>
                <a:endParaRPr lang="fr-FR" dirty="0"/>
              </a:p>
              <a:p>
                <a:r>
                  <a:rPr lang="fr-FR" dirty="0" smtClean="0"/>
                  <a:t>BG</a:t>
                </a:r>
                <a:r>
                  <a:rPr lang="fr-FR" baseline="30000" dirty="0"/>
                  <a:t>2</a:t>
                </a:r>
                <a:r>
                  <a:rPr lang="fr-FR" dirty="0" smtClean="0"/>
                  <a:t> = 338</a:t>
                </a:r>
              </a:p>
              <a:p>
                <a:endParaRPr lang="fr-FR" dirty="0"/>
              </a:p>
              <a:p>
                <a:r>
                  <a:rPr lang="fr-FR" dirty="0" smtClean="0"/>
                  <a:t>BG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338</m:t>
                        </m:r>
                      </m:e>
                    </m:rad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346" y="3031206"/>
                <a:ext cx="2637551" cy="1959639"/>
              </a:xfrm>
              <a:prstGeom prst="rect">
                <a:avLst/>
              </a:prstGeom>
              <a:blipFill rotWithShape="0">
                <a:blip r:embed="rId5"/>
                <a:stretch>
                  <a:fillRect l="-1609" t="-1543" b="-37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0766" y="520297"/>
            <a:ext cx="34480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3" grpId="0"/>
      <p:bldP spid="14" grpId="0"/>
      <p:bldP spid="15" grpId="0"/>
      <p:bldP spid="16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baseline="30000" dirty="0" smtClean="0">
                <a:solidFill>
                  <a:srgbClr val="FF0000"/>
                </a:solidFill>
              </a:rPr>
              <a:t>ème</a:t>
            </a:r>
            <a:r>
              <a:rPr lang="fr-FR" dirty="0" smtClean="0"/>
              <a:t> et 3</a:t>
            </a:r>
            <a:r>
              <a:rPr lang="fr-FR" baseline="30000" dirty="0" smtClean="0"/>
              <a:t>ème</a:t>
            </a:r>
            <a:r>
              <a:rPr lang="fr-FR" dirty="0" smtClean="0"/>
              <a:t> cas: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92" y="1930400"/>
            <a:ext cx="8088952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127</Words>
  <Application>Microsoft Office PowerPoint</Application>
  <PresentationFormat>Grand écran</PresentationFormat>
  <Paragraphs>70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Wingdings 3</vt:lpstr>
      <vt:lpstr>Facet</vt:lpstr>
      <vt:lpstr>Troisième Patrons et volumes</vt:lpstr>
      <vt:lpstr>Patrons et volumes</vt:lpstr>
      <vt:lpstr>Activité:</vt:lpstr>
      <vt:lpstr>Patrons:</vt:lpstr>
      <vt:lpstr>Patrons:</vt:lpstr>
      <vt:lpstr>Patrons:</vt:lpstr>
      <vt:lpstr>Patrons:</vt:lpstr>
      <vt:lpstr>1ER cas:</vt:lpstr>
      <vt:lpstr>2ème et 3ème cas:</vt:lpstr>
      <vt:lpstr>Les verres</vt:lpstr>
      <vt:lpstr>Présentation PowerPoint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Seconde</dc:title>
  <dc:creator>Jean-Louis FELT</dc:creator>
  <cp:lastModifiedBy>Jean-Louis FELT</cp:lastModifiedBy>
  <cp:revision>195</cp:revision>
  <cp:lastPrinted>2015-09-21T20:46:19Z</cp:lastPrinted>
  <dcterms:created xsi:type="dcterms:W3CDTF">2015-08-30T19:31:28Z</dcterms:created>
  <dcterms:modified xsi:type="dcterms:W3CDTF">2018-02-06T20:52:56Z</dcterms:modified>
</cp:coreProperties>
</file>